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07" r:id="rId10"/>
    <p:sldId id="310" r:id="rId11"/>
    <p:sldId id="292" r:id="rId12"/>
    <p:sldId id="309" r:id="rId13"/>
    <p:sldId id="308" r:id="rId14"/>
    <p:sldId id="29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ven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risicovolle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bedrijfsituaties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Inleveren opdracht bedrijf in beeld(BBL, bedrijf innoveren (BOL)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risico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volle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bedrijfssituatie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Noem 5 risicovolle situaties op het </a:t>
            </a:r>
            <a:r>
              <a:rPr lang="nl-NL" dirty="0"/>
              <a:t>B</a:t>
            </a:r>
            <a:r>
              <a:rPr lang="nl-NL" dirty="0" smtClean="0"/>
              <a:t>PV bedrijf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Voor wie is het risicovol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Beschrijf het risico</a:t>
            </a:r>
          </a:p>
          <a:p>
            <a:pPr marL="342900" indent="-342900">
              <a:buAutoNum type="arabicPeriod"/>
            </a:pPr>
            <a:r>
              <a:rPr lang="nl-NL" dirty="0" smtClean="0"/>
              <a:t>Noem per situatie de mogelijke maatregelen om het risico </a:t>
            </a:r>
            <a:r>
              <a:rPr lang="nl-NL" smtClean="0"/>
              <a:t>te vermijden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14/11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Maken </a:t>
            </a:r>
            <a:r>
              <a:rPr lang="nl-NL" dirty="0" err="1" smtClean="0"/>
              <a:t>webquest</a:t>
            </a:r>
            <a:r>
              <a:rPr lang="nl-NL" dirty="0" smtClean="0"/>
              <a:t> zorgsystemen</a:t>
            </a:r>
          </a:p>
          <a:p>
            <a:pPr marL="342900" indent="-342900">
              <a:buAutoNum type="arabicPeriod"/>
            </a:pPr>
            <a:r>
              <a:rPr lang="nl-NL" dirty="0" smtClean="0"/>
              <a:t>Benoem 5 risicovolle situaties op het bedrijf</a:t>
            </a:r>
          </a:p>
          <a:p>
            <a:r>
              <a:rPr lang="nl-NL" dirty="0"/>
              <a:t>	</a:t>
            </a:r>
            <a:r>
              <a:rPr lang="nl-NL" dirty="0" smtClean="0"/>
              <a:t>- beschrijf het risico</a:t>
            </a:r>
          </a:p>
          <a:p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smtClean="0"/>
              <a:t>benoem oplossingen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96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634</TotalTime>
  <Words>214</Words>
  <Application>Microsoft Office PowerPoint</Application>
  <PresentationFormat>Diavoorstelling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107</cp:revision>
  <dcterms:created xsi:type="dcterms:W3CDTF">2016-05-29T10:04:13Z</dcterms:created>
  <dcterms:modified xsi:type="dcterms:W3CDTF">2017-11-20T11:01:06Z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